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 LT Pro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 LT Pro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 LT Pro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 LT Pro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 LT Pro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 LT Pro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 LT Pro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 LT Pro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 LT Pr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CFE9"/>
          </a:solidFill>
        </a:fill>
      </a:tcStyle>
    </a:wholeTbl>
    <a:band2H>
      <a:tcTxStyle b="def" i="def"/>
      <a:tcStyle>
        <a:tcBdr/>
        <a:fill>
          <a:solidFill>
            <a:srgbClr val="F0E8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1EA"/>
          </a:solidFill>
        </a:fill>
      </a:tcStyle>
    </a:wholeTbl>
    <a:band2H>
      <a:tcTxStyle b="def" i="def"/>
      <a:tcStyle>
        <a:tcBdr/>
        <a:fill>
          <a:solidFill>
            <a:srgbClr val="E9E9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E4D9"/>
          </a:solidFill>
        </a:fill>
      </a:tcStyle>
    </a:wholeTbl>
    <a:band2H>
      <a:tcTxStyle b="def" i="def"/>
      <a:tcStyle>
        <a:tcBdr/>
        <a:fill>
          <a:solidFill>
            <a:srgbClr val="E7F2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8" name="Shape 10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Avenir Next LT Pro"/>
      </a:defRPr>
    </a:lvl1pPr>
    <a:lvl2pPr indent="228600" latinLnBrk="0">
      <a:defRPr sz="1200">
        <a:latin typeface="+mn-lt"/>
        <a:ea typeface="+mn-ea"/>
        <a:cs typeface="+mn-cs"/>
        <a:sym typeface="Avenir Next LT Pro"/>
      </a:defRPr>
    </a:lvl2pPr>
    <a:lvl3pPr indent="457200" latinLnBrk="0">
      <a:defRPr sz="1200">
        <a:latin typeface="+mn-lt"/>
        <a:ea typeface="+mn-ea"/>
        <a:cs typeface="+mn-cs"/>
        <a:sym typeface="Avenir Next LT Pro"/>
      </a:defRPr>
    </a:lvl3pPr>
    <a:lvl4pPr indent="685800" latinLnBrk="0">
      <a:defRPr sz="1200">
        <a:latin typeface="+mn-lt"/>
        <a:ea typeface="+mn-ea"/>
        <a:cs typeface="+mn-cs"/>
        <a:sym typeface="Avenir Next LT Pro"/>
      </a:defRPr>
    </a:lvl4pPr>
    <a:lvl5pPr indent="914400" latinLnBrk="0">
      <a:defRPr sz="1200">
        <a:latin typeface="+mn-lt"/>
        <a:ea typeface="+mn-ea"/>
        <a:cs typeface="+mn-cs"/>
        <a:sym typeface="Avenir Next LT Pro"/>
      </a:defRPr>
    </a:lvl5pPr>
    <a:lvl6pPr indent="1143000" latinLnBrk="0">
      <a:defRPr sz="1200">
        <a:latin typeface="+mn-lt"/>
        <a:ea typeface="+mn-ea"/>
        <a:cs typeface="+mn-cs"/>
        <a:sym typeface="Avenir Next LT Pro"/>
      </a:defRPr>
    </a:lvl6pPr>
    <a:lvl7pPr indent="1371600" latinLnBrk="0">
      <a:defRPr sz="1200">
        <a:latin typeface="+mn-lt"/>
        <a:ea typeface="+mn-ea"/>
        <a:cs typeface="+mn-cs"/>
        <a:sym typeface="Avenir Next LT Pro"/>
      </a:defRPr>
    </a:lvl7pPr>
    <a:lvl8pPr indent="1600200" latinLnBrk="0">
      <a:defRPr sz="1200">
        <a:latin typeface="+mn-lt"/>
        <a:ea typeface="+mn-ea"/>
        <a:cs typeface="+mn-cs"/>
        <a:sym typeface="Avenir Next LT Pro"/>
      </a:defRPr>
    </a:lvl8pPr>
    <a:lvl9pPr indent="1828800" latinLnBrk="0">
      <a:defRPr sz="1200">
        <a:latin typeface="+mn-lt"/>
        <a:ea typeface="+mn-ea"/>
        <a:cs typeface="+mn-cs"/>
        <a:sym typeface="Avenir Next LT Pro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/>
          <p:nvPr/>
        </p:nvSpPr>
        <p:spPr>
          <a:xfrm>
            <a:off x="446533" y="3085763"/>
            <a:ext cx="11298934" cy="3338150"/>
          </a:xfrm>
          <a:prstGeom prst="rect">
            <a:avLst/>
          </a:prstGeom>
          <a:solidFill>
            <a:srgbClr val="465359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5" name="Titeltext"/>
          <p:cNvSpPr txBox="1"/>
          <p:nvPr>
            <p:ph type="title"/>
          </p:nvPr>
        </p:nvSpPr>
        <p:spPr>
          <a:xfrm>
            <a:off x="581190" y="1020431"/>
            <a:ext cx="10993551" cy="147501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Titeltext</a:t>
            </a:r>
          </a:p>
        </p:txBody>
      </p:sp>
      <p:sp>
        <p:nvSpPr>
          <p:cNvPr id="16" name="Textebene 1…"/>
          <p:cNvSpPr txBox="1"/>
          <p:nvPr>
            <p:ph type="body" sz="quarter" idx="1"/>
          </p:nvPr>
        </p:nvSpPr>
        <p:spPr>
          <a:xfrm>
            <a:off x="581193" y="2495444"/>
            <a:ext cx="10993548" cy="590322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  <a:defRPr cap="all" sz="1600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cap="all" sz="1600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cap="all" sz="1600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cap="all" sz="1600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cap="all" sz="1600">
                <a:solidFill>
                  <a:schemeClr val="accent1"/>
                </a:solidFill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7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eltext"/>
          <p:cNvSpPr txBox="1"/>
          <p:nvPr>
            <p:ph type="title"/>
          </p:nvPr>
        </p:nvSpPr>
        <p:spPr>
          <a:xfrm>
            <a:off x="581193" y="4693389"/>
            <a:ext cx="11029616" cy="5667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/>
            <a:r>
              <a:t>Titeltext</a:t>
            </a:r>
          </a:p>
        </p:txBody>
      </p:sp>
      <p:sp>
        <p:nvSpPr>
          <p:cNvPr id="99" name="Picture Placeholder 2"/>
          <p:cNvSpPr/>
          <p:nvPr>
            <p:ph type="pic" idx="13"/>
          </p:nvPr>
        </p:nvSpPr>
        <p:spPr>
          <a:xfrm>
            <a:off x="447816" y="641350"/>
            <a:ext cx="11290860" cy="3651249"/>
          </a:xfrm>
          <a:prstGeom prst="rect">
            <a:avLst/>
          </a:prstGeom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100" name="Textebene 1…"/>
          <p:cNvSpPr txBox="1"/>
          <p:nvPr>
            <p:ph type="body" sz="quarter" idx="1"/>
          </p:nvPr>
        </p:nvSpPr>
        <p:spPr>
          <a:xfrm>
            <a:off x="581191" y="5260126"/>
            <a:ext cx="11029618" cy="998149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  <a:defRPr sz="1600"/>
            </a:lvl1pPr>
            <a:lvl2pPr marL="0" indent="457200">
              <a:buClrTx/>
              <a:buSzTx/>
              <a:buNone/>
              <a:defRPr sz="1600"/>
            </a:lvl2pPr>
            <a:lvl3pPr marL="0" indent="914400">
              <a:buClrTx/>
              <a:buSzTx/>
              <a:buNone/>
              <a:defRPr sz="1600"/>
            </a:lvl3pPr>
            <a:lvl4pPr marL="0" indent="1371600">
              <a:buClrTx/>
              <a:buSzTx/>
              <a:buNone/>
              <a:defRPr sz="1600"/>
            </a:lvl4pPr>
            <a:lvl5pPr marL="0" indent="1828800">
              <a:buClrTx/>
              <a:buSzTx/>
              <a:buNone/>
              <a:defRPr sz="16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0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 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6"/>
          <p:cNvSpPr/>
          <p:nvPr/>
        </p:nvSpPr>
        <p:spPr>
          <a:xfrm>
            <a:off x="446533" y="3085763"/>
            <a:ext cx="11298934" cy="3338150"/>
          </a:xfrm>
          <a:prstGeom prst="rect">
            <a:avLst/>
          </a:prstGeom>
          <a:solidFill>
            <a:srgbClr val="465359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" name="Titeltext"/>
          <p:cNvSpPr txBox="1"/>
          <p:nvPr>
            <p:ph type="title"/>
          </p:nvPr>
        </p:nvSpPr>
        <p:spPr>
          <a:xfrm>
            <a:off x="581190" y="1020431"/>
            <a:ext cx="10993551" cy="147501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26" name="Textebene 1…"/>
          <p:cNvSpPr txBox="1"/>
          <p:nvPr>
            <p:ph type="body" sz="quarter" idx="1"/>
          </p:nvPr>
        </p:nvSpPr>
        <p:spPr>
          <a:xfrm>
            <a:off x="581193" y="2495444"/>
            <a:ext cx="10993548" cy="590322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  <a:defRPr cap="all" sz="1600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cap="all" sz="1600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cap="all" sz="1600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cap="all" sz="1600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cap="all" sz="1600">
                <a:solidFill>
                  <a:schemeClr val="accent1"/>
                </a:solidFill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7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text"/>
          <p:cNvSpPr txBox="1"/>
          <p:nvPr>
            <p:ph type="title"/>
          </p:nvPr>
        </p:nvSpPr>
        <p:spPr>
          <a:xfrm>
            <a:off x="581191" y="702155"/>
            <a:ext cx="11029617" cy="1188721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35" name="Textebene 1…"/>
          <p:cNvSpPr txBox="1"/>
          <p:nvPr>
            <p:ph type="body" idx="1"/>
          </p:nvPr>
        </p:nvSpPr>
        <p:spPr>
          <a:xfrm>
            <a:off x="581191" y="2340864"/>
            <a:ext cx="11029617" cy="3634486"/>
          </a:xfrm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6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7"/>
          <p:cNvSpPr/>
          <p:nvPr/>
        </p:nvSpPr>
        <p:spPr>
          <a:xfrm>
            <a:off x="447816" y="5141974"/>
            <a:ext cx="11290862" cy="1258828"/>
          </a:xfrm>
          <a:prstGeom prst="rect">
            <a:avLst/>
          </a:prstGeom>
          <a:solidFill>
            <a:srgbClr val="465359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4" name="Titeltext"/>
          <p:cNvSpPr txBox="1"/>
          <p:nvPr>
            <p:ph type="title"/>
          </p:nvPr>
        </p:nvSpPr>
        <p:spPr>
          <a:xfrm>
            <a:off x="581193" y="2393950"/>
            <a:ext cx="11029616" cy="2147467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Titeltext</a:t>
            </a:r>
          </a:p>
        </p:txBody>
      </p:sp>
      <p:sp>
        <p:nvSpPr>
          <p:cNvPr id="45" name="Textebene 1…"/>
          <p:cNvSpPr txBox="1"/>
          <p:nvPr>
            <p:ph type="body" sz="quarter" idx="1"/>
          </p:nvPr>
        </p:nvSpPr>
        <p:spPr>
          <a:xfrm>
            <a:off x="581191" y="4541416"/>
            <a:ext cx="11029617" cy="600557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  <a:defRPr cap="all" sz="1800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cap="all" sz="1800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cap="all" sz="1800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cap="all" sz="1800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cap="all" sz="1800">
                <a:solidFill>
                  <a:schemeClr val="accent1"/>
                </a:solidFill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6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eltext"/>
          <p:cNvSpPr txBox="1"/>
          <p:nvPr>
            <p:ph type="title"/>
          </p:nvPr>
        </p:nvSpPr>
        <p:spPr>
          <a:xfrm>
            <a:off x="581193" y="729657"/>
            <a:ext cx="11029616" cy="988334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54" name="Textebene 1…"/>
          <p:cNvSpPr txBox="1"/>
          <p:nvPr>
            <p:ph type="body" sz="half" idx="1"/>
          </p:nvPr>
        </p:nvSpPr>
        <p:spPr>
          <a:xfrm>
            <a:off x="581193" y="2228002"/>
            <a:ext cx="5194768" cy="3633048"/>
          </a:xfrm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eltext"/>
          <p:cNvSpPr txBox="1"/>
          <p:nvPr>
            <p:ph type="title"/>
          </p:nvPr>
        </p:nvSpPr>
        <p:spPr>
          <a:xfrm>
            <a:off x="581193" y="729657"/>
            <a:ext cx="11029616" cy="988334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63" name="Textebene 1…"/>
          <p:cNvSpPr txBox="1"/>
          <p:nvPr>
            <p:ph type="body" sz="quarter" idx="1"/>
          </p:nvPr>
        </p:nvSpPr>
        <p:spPr>
          <a:xfrm>
            <a:off x="581190" y="2250891"/>
            <a:ext cx="5194770" cy="55778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2000"/>
            </a:lvl1pPr>
            <a:lvl2pPr marL="0" indent="457200">
              <a:buClrTx/>
              <a:buSzTx/>
              <a:buNone/>
              <a:defRPr sz="2000"/>
            </a:lvl2pPr>
            <a:lvl3pPr marL="0" indent="914400">
              <a:buClrTx/>
              <a:buSzTx/>
              <a:buNone/>
              <a:defRPr sz="2000"/>
            </a:lvl3pPr>
            <a:lvl4pPr marL="0" indent="1371600">
              <a:buClrTx/>
              <a:buSzTx/>
              <a:buNone/>
              <a:defRPr sz="2000"/>
            </a:lvl4pPr>
            <a:lvl5pPr marL="0" indent="1828800">
              <a:buClrTx/>
              <a:buSzTx/>
              <a:buNone/>
              <a:defRPr sz="20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4" name="Text Placeholder 4"/>
          <p:cNvSpPr/>
          <p:nvPr>
            <p:ph type="body" sz="quarter" idx="13"/>
          </p:nvPr>
        </p:nvSpPr>
        <p:spPr>
          <a:xfrm>
            <a:off x="6416038" y="2250892"/>
            <a:ext cx="5194772" cy="55337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ClrTx/>
              <a:buSzTx/>
              <a:buNone/>
              <a:defRPr sz="2000"/>
            </a:pPr>
          </a:p>
        </p:txBody>
      </p:sp>
      <p:sp>
        <p:nvSpPr>
          <p:cNvPr id="6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7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"/>
          <p:cNvSpPr/>
          <p:nvPr/>
        </p:nvSpPr>
        <p:spPr>
          <a:xfrm>
            <a:off x="447817" y="601199"/>
            <a:ext cx="3682723" cy="5815477"/>
          </a:xfrm>
          <a:prstGeom prst="rect">
            <a:avLst/>
          </a:prstGeom>
          <a:solidFill>
            <a:srgbClr val="465359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88" name="Titeltext"/>
          <p:cNvSpPr txBox="1"/>
          <p:nvPr>
            <p:ph type="title"/>
          </p:nvPr>
        </p:nvSpPr>
        <p:spPr>
          <a:xfrm>
            <a:off x="767857" y="933450"/>
            <a:ext cx="3031852" cy="172242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89" name="Textebene 1…"/>
          <p:cNvSpPr txBox="1"/>
          <p:nvPr>
            <p:ph type="body" sz="half" idx="1"/>
          </p:nvPr>
        </p:nvSpPr>
        <p:spPr>
          <a:xfrm>
            <a:off x="4900927" y="1179828"/>
            <a:ext cx="6650992" cy="465821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33D3F"/>
                </a:solidFill>
              </a:defRPr>
            </a:lvl1pPr>
            <a:lvl2pPr marL="663999" indent="-339999">
              <a:defRPr sz="2000">
                <a:solidFill>
                  <a:srgbClr val="233D3F"/>
                </a:solidFill>
              </a:defRPr>
            </a:lvl2pPr>
            <a:lvl3pPr marL="967500" indent="-337500">
              <a:defRPr sz="2000">
                <a:solidFill>
                  <a:srgbClr val="233D3F"/>
                </a:solidFill>
              </a:defRPr>
            </a:lvl3pPr>
            <a:lvl4pPr marL="1342285" indent="-334285">
              <a:defRPr sz="2000">
                <a:solidFill>
                  <a:srgbClr val="233D3F"/>
                </a:solidFill>
              </a:defRPr>
            </a:lvl4pPr>
            <a:lvl5pPr marL="1702285" indent="-334285">
              <a:defRPr sz="2000">
                <a:solidFill>
                  <a:srgbClr val="233D3F"/>
                </a:solidFill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90" name="Text Placeholder 3"/>
          <p:cNvSpPr/>
          <p:nvPr>
            <p:ph type="body" sz="quarter" idx="13"/>
          </p:nvPr>
        </p:nvSpPr>
        <p:spPr>
          <a:xfrm>
            <a:off x="767857" y="2836653"/>
            <a:ext cx="3031852" cy="3001393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None/>
              <a:defRPr sz="1600">
                <a:solidFill>
                  <a:srgbClr val="FFFFFF"/>
                </a:solidFill>
              </a:defRPr>
            </a:pPr>
          </a:p>
        </p:txBody>
      </p:sp>
      <p:sp>
        <p:nvSpPr>
          <p:cNvPr id="91" name="Foliennummer"/>
          <p:cNvSpPr txBox="1"/>
          <p:nvPr>
            <p:ph type="sldNum" sz="quarter" idx="2"/>
          </p:nvPr>
        </p:nvSpPr>
        <p:spPr>
          <a:xfrm>
            <a:off x="11393659" y="6530258"/>
            <a:ext cx="217151" cy="2184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/>
          <p:nvPr/>
        </p:nvSpPr>
        <p:spPr>
          <a:xfrm>
            <a:off x="446533" y="457200"/>
            <a:ext cx="3703322" cy="94997"/>
          </a:xfrm>
          <a:prstGeom prst="rect">
            <a:avLst/>
          </a:prstGeom>
          <a:solidFill>
            <a:srgbClr val="465359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" name="Rectangle 9"/>
          <p:cNvSpPr/>
          <p:nvPr/>
        </p:nvSpPr>
        <p:spPr>
          <a:xfrm>
            <a:off x="8042147" y="453642"/>
            <a:ext cx="3703321" cy="98555"/>
          </a:xfrm>
          <a:prstGeom prst="rect">
            <a:avLst/>
          </a:prstGeom>
          <a:solidFill>
            <a:srgbClr val="969FA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" name="Rectangle 10"/>
          <p:cNvSpPr/>
          <p:nvPr/>
        </p:nvSpPr>
        <p:spPr>
          <a:xfrm>
            <a:off x="4241829" y="457200"/>
            <a:ext cx="3703321" cy="9144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" name="Titeltext"/>
          <p:cNvSpPr txBox="1"/>
          <p:nvPr>
            <p:ph type="title"/>
          </p:nvPr>
        </p:nvSpPr>
        <p:spPr>
          <a:xfrm>
            <a:off x="575894" y="729657"/>
            <a:ext cx="11029616" cy="98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6" name="Textebene 1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" name="Foliennummer"/>
          <p:cNvSpPr txBox="1"/>
          <p:nvPr>
            <p:ph type="sldNum" sz="quarter" idx="2"/>
          </p:nvPr>
        </p:nvSpPr>
        <p:spPr>
          <a:xfrm>
            <a:off x="11393659" y="6497256"/>
            <a:ext cx="217151" cy="2184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800">
                <a:solidFill>
                  <a:srgbClr val="40404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2700" u="none">
          <a:solidFill>
            <a:srgbClr val="404040"/>
          </a:solidFill>
          <a:uFillTx/>
          <a:latin typeface="+mn-lt"/>
          <a:ea typeface="+mn-ea"/>
          <a:cs typeface="+mn-cs"/>
          <a:sym typeface="Avenir Next LT Pro"/>
        </a:defRPr>
      </a:lvl1pPr>
      <a:lvl2pPr marL="0" marR="0" indent="0" algn="l" defTabSz="457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2700" u="none">
          <a:solidFill>
            <a:srgbClr val="404040"/>
          </a:solidFill>
          <a:uFillTx/>
          <a:latin typeface="+mn-lt"/>
          <a:ea typeface="+mn-ea"/>
          <a:cs typeface="+mn-cs"/>
          <a:sym typeface="Avenir Next LT Pro"/>
        </a:defRPr>
      </a:lvl2pPr>
      <a:lvl3pPr marL="0" marR="0" indent="0" algn="l" defTabSz="457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2700" u="none">
          <a:solidFill>
            <a:srgbClr val="404040"/>
          </a:solidFill>
          <a:uFillTx/>
          <a:latin typeface="+mn-lt"/>
          <a:ea typeface="+mn-ea"/>
          <a:cs typeface="+mn-cs"/>
          <a:sym typeface="Avenir Next LT Pro"/>
        </a:defRPr>
      </a:lvl3pPr>
      <a:lvl4pPr marL="0" marR="0" indent="0" algn="l" defTabSz="457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2700" u="none">
          <a:solidFill>
            <a:srgbClr val="404040"/>
          </a:solidFill>
          <a:uFillTx/>
          <a:latin typeface="+mn-lt"/>
          <a:ea typeface="+mn-ea"/>
          <a:cs typeface="+mn-cs"/>
          <a:sym typeface="Avenir Next LT Pro"/>
        </a:defRPr>
      </a:lvl4pPr>
      <a:lvl5pPr marL="0" marR="0" indent="0" algn="l" defTabSz="457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2700" u="none">
          <a:solidFill>
            <a:srgbClr val="404040"/>
          </a:solidFill>
          <a:uFillTx/>
          <a:latin typeface="+mn-lt"/>
          <a:ea typeface="+mn-ea"/>
          <a:cs typeface="+mn-cs"/>
          <a:sym typeface="Avenir Next LT Pro"/>
        </a:defRPr>
      </a:lvl5pPr>
      <a:lvl6pPr marL="0" marR="0" indent="0" algn="l" defTabSz="457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2700" u="none">
          <a:solidFill>
            <a:srgbClr val="404040"/>
          </a:solidFill>
          <a:uFillTx/>
          <a:latin typeface="+mn-lt"/>
          <a:ea typeface="+mn-ea"/>
          <a:cs typeface="+mn-cs"/>
          <a:sym typeface="Avenir Next LT Pro"/>
        </a:defRPr>
      </a:lvl6pPr>
      <a:lvl7pPr marL="0" marR="0" indent="0" algn="l" defTabSz="457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2700" u="none">
          <a:solidFill>
            <a:srgbClr val="404040"/>
          </a:solidFill>
          <a:uFillTx/>
          <a:latin typeface="+mn-lt"/>
          <a:ea typeface="+mn-ea"/>
          <a:cs typeface="+mn-cs"/>
          <a:sym typeface="Avenir Next LT Pro"/>
        </a:defRPr>
      </a:lvl7pPr>
      <a:lvl8pPr marL="0" marR="0" indent="0" algn="l" defTabSz="457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2700" u="none">
          <a:solidFill>
            <a:srgbClr val="404040"/>
          </a:solidFill>
          <a:uFillTx/>
          <a:latin typeface="+mn-lt"/>
          <a:ea typeface="+mn-ea"/>
          <a:cs typeface="+mn-cs"/>
          <a:sym typeface="Avenir Next LT Pro"/>
        </a:defRPr>
      </a:lvl8pPr>
      <a:lvl9pPr marL="0" marR="0" indent="0" algn="l" defTabSz="457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2700" u="none">
          <a:solidFill>
            <a:srgbClr val="404040"/>
          </a:solidFill>
          <a:uFillTx/>
          <a:latin typeface="+mn-lt"/>
          <a:ea typeface="+mn-ea"/>
          <a:cs typeface="+mn-cs"/>
          <a:sym typeface="Avenir Next LT Pro"/>
        </a:defRPr>
      </a:lvl9pPr>
    </p:titleStyle>
    <p:bodyStyle>
      <a:lvl1pPr marL="305999" marR="0" indent="-305999" algn="l" defTabSz="457200" rtl="0" latinLnBrk="0">
        <a:lnSpc>
          <a:spcPct val="110000"/>
        </a:lnSpc>
        <a:spcBef>
          <a:spcPts val="600"/>
        </a:spcBef>
        <a:spcAft>
          <a:spcPts val="0"/>
        </a:spcAft>
        <a:buClr>
          <a:schemeClr val="accent1"/>
        </a:buClr>
        <a:buSzPct val="92000"/>
        <a:buFontTx/>
        <a:buChar char="◼"/>
        <a:tabLst/>
        <a:defRPr b="0" baseline="0" cap="none" i="0" spc="0" strike="noStrike" sz="1700" u="none">
          <a:solidFill>
            <a:srgbClr val="404040"/>
          </a:solidFill>
          <a:uFillTx/>
          <a:latin typeface="+mn-lt"/>
          <a:ea typeface="+mn-ea"/>
          <a:cs typeface="+mn-cs"/>
          <a:sym typeface="Avenir Next LT Pro"/>
        </a:defRPr>
      </a:lvl1pPr>
      <a:lvl2pPr marL="670799" marR="0" indent="-346799" algn="l" defTabSz="457200" rtl="0" latinLnBrk="0">
        <a:lnSpc>
          <a:spcPct val="110000"/>
        </a:lnSpc>
        <a:spcBef>
          <a:spcPts val="600"/>
        </a:spcBef>
        <a:spcAft>
          <a:spcPts val="0"/>
        </a:spcAft>
        <a:buClr>
          <a:schemeClr val="accent1"/>
        </a:buClr>
        <a:buSzPct val="92000"/>
        <a:buFontTx/>
        <a:buChar char="◼"/>
        <a:tabLst/>
        <a:defRPr b="0" baseline="0" cap="none" i="0" spc="0" strike="noStrike" sz="1700" u="none">
          <a:solidFill>
            <a:srgbClr val="404040"/>
          </a:solidFill>
          <a:uFillTx/>
          <a:latin typeface="+mn-lt"/>
          <a:ea typeface="+mn-ea"/>
          <a:cs typeface="+mn-cs"/>
          <a:sym typeface="Avenir Next LT Pro"/>
        </a:defRPr>
      </a:lvl2pPr>
      <a:lvl3pPr marL="957857" marR="0" indent="-327857" algn="l" defTabSz="457200" rtl="0" latinLnBrk="0">
        <a:lnSpc>
          <a:spcPct val="110000"/>
        </a:lnSpc>
        <a:spcBef>
          <a:spcPts val="600"/>
        </a:spcBef>
        <a:spcAft>
          <a:spcPts val="0"/>
        </a:spcAft>
        <a:buClr>
          <a:schemeClr val="accent1"/>
        </a:buClr>
        <a:buSzPct val="92000"/>
        <a:buFontTx/>
        <a:buChar char="◼"/>
        <a:tabLst/>
        <a:defRPr b="0" baseline="0" cap="none" i="0" spc="0" strike="noStrike" sz="1700" u="none">
          <a:solidFill>
            <a:srgbClr val="404040"/>
          </a:solidFill>
          <a:uFillTx/>
          <a:latin typeface="+mn-lt"/>
          <a:ea typeface="+mn-ea"/>
          <a:cs typeface="+mn-cs"/>
          <a:sym typeface="Avenir Next LT Pro"/>
        </a:defRPr>
      </a:lvl3pPr>
      <a:lvl4pPr marL="1339500" marR="0" indent="-331500" algn="l" defTabSz="457200" rtl="0" latinLnBrk="0">
        <a:lnSpc>
          <a:spcPct val="110000"/>
        </a:lnSpc>
        <a:spcBef>
          <a:spcPts val="600"/>
        </a:spcBef>
        <a:spcAft>
          <a:spcPts val="0"/>
        </a:spcAft>
        <a:buClr>
          <a:schemeClr val="accent1"/>
        </a:buClr>
        <a:buSzPct val="92000"/>
        <a:buFontTx/>
        <a:buChar char="◼"/>
        <a:tabLst/>
        <a:defRPr b="0" baseline="0" cap="none" i="0" spc="0" strike="noStrike" sz="1700" u="none">
          <a:solidFill>
            <a:srgbClr val="404040"/>
          </a:solidFill>
          <a:uFillTx/>
          <a:latin typeface="+mn-lt"/>
          <a:ea typeface="+mn-ea"/>
          <a:cs typeface="+mn-cs"/>
          <a:sym typeface="Avenir Next LT Pro"/>
        </a:defRPr>
      </a:lvl4pPr>
      <a:lvl5pPr marL="1699499" marR="0" indent="-331499" algn="l" defTabSz="457200" rtl="0" latinLnBrk="0">
        <a:lnSpc>
          <a:spcPct val="110000"/>
        </a:lnSpc>
        <a:spcBef>
          <a:spcPts val="600"/>
        </a:spcBef>
        <a:spcAft>
          <a:spcPts val="0"/>
        </a:spcAft>
        <a:buClr>
          <a:schemeClr val="accent1"/>
        </a:buClr>
        <a:buSzPct val="92000"/>
        <a:buFontTx/>
        <a:buChar char="◼"/>
        <a:tabLst/>
        <a:defRPr b="0" baseline="0" cap="none" i="0" spc="0" strike="noStrike" sz="1700" u="none">
          <a:solidFill>
            <a:srgbClr val="404040"/>
          </a:solidFill>
          <a:uFillTx/>
          <a:latin typeface="+mn-lt"/>
          <a:ea typeface="+mn-ea"/>
          <a:cs typeface="+mn-cs"/>
          <a:sym typeface="Avenir Next LT Pro"/>
        </a:defRPr>
      </a:lvl5pPr>
      <a:lvl6pPr marL="1995249" marR="0" indent="-323850" algn="l" defTabSz="457200" rtl="0" latinLnBrk="0">
        <a:lnSpc>
          <a:spcPct val="110000"/>
        </a:lnSpc>
        <a:spcBef>
          <a:spcPts val="600"/>
        </a:spcBef>
        <a:spcAft>
          <a:spcPts val="0"/>
        </a:spcAft>
        <a:buClr>
          <a:schemeClr val="accent1"/>
        </a:buClr>
        <a:buSzPct val="92000"/>
        <a:buFontTx/>
        <a:buChar char="◼"/>
        <a:tabLst/>
        <a:defRPr b="0" baseline="0" cap="none" i="0" spc="0" strike="noStrike" sz="1700" u="none">
          <a:solidFill>
            <a:srgbClr val="404040"/>
          </a:solidFill>
          <a:uFillTx/>
          <a:latin typeface="+mn-lt"/>
          <a:ea typeface="+mn-ea"/>
          <a:cs typeface="+mn-cs"/>
          <a:sym typeface="Avenir Next LT Pro"/>
        </a:defRPr>
      </a:lvl6pPr>
      <a:lvl7pPr marL="2295250" marR="0" indent="-323850" algn="l" defTabSz="457200" rtl="0" latinLnBrk="0">
        <a:lnSpc>
          <a:spcPct val="110000"/>
        </a:lnSpc>
        <a:spcBef>
          <a:spcPts val="600"/>
        </a:spcBef>
        <a:spcAft>
          <a:spcPts val="0"/>
        </a:spcAft>
        <a:buClr>
          <a:schemeClr val="accent1"/>
        </a:buClr>
        <a:buSzPct val="92000"/>
        <a:buFontTx/>
        <a:buChar char="◼"/>
        <a:tabLst/>
        <a:defRPr b="0" baseline="0" cap="none" i="0" spc="0" strike="noStrike" sz="1700" u="none">
          <a:solidFill>
            <a:srgbClr val="404040"/>
          </a:solidFill>
          <a:uFillTx/>
          <a:latin typeface="+mn-lt"/>
          <a:ea typeface="+mn-ea"/>
          <a:cs typeface="+mn-cs"/>
          <a:sym typeface="Avenir Next LT Pro"/>
        </a:defRPr>
      </a:lvl7pPr>
      <a:lvl8pPr marL="2595249" marR="0" indent="-323850" algn="l" defTabSz="457200" rtl="0" latinLnBrk="0">
        <a:lnSpc>
          <a:spcPct val="110000"/>
        </a:lnSpc>
        <a:spcBef>
          <a:spcPts val="600"/>
        </a:spcBef>
        <a:spcAft>
          <a:spcPts val="0"/>
        </a:spcAft>
        <a:buClr>
          <a:schemeClr val="accent1"/>
        </a:buClr>
        <a:buSzPct val="92000"/>
        <a:buFontTx/>
        <a:buChar char="◼"/>
        <a:tabLst/>
        <a:defRPr b="0" baseline="0" cap="none" i="0" spc="0" strike="noStrike" sz="1700" u="none">
          <a:solidFill>
            <a:srgbClr val="404040"/>
          </a:solidFill>
          <a:uFillTx/>
          <a:latin typeface="+mn-lt"/>
          <a:ea typeface="+mn-ea"/>
          <a:cs typeface="+mn-cs"/>
          <a:sym typeface="Avenir Next LT Pro"/>
        </a:defRPr>
      </a:lvl8pPr>
      <a:lvl9pPr marL="2895250" marR="0" indent="-323850" algn="l" defTabSz="457200" rtl="0" latinLnBrk="0">
        <a:lnSpc>
          <a:spcPct val="110000"/>
        </a:lnSpc>
        <a:spcBef>
          <a:spcPts val="600"/>
        </a:spcBef>
        <a:spcAft>
          <a:spcPts val="0"/>
        </a:spcAft>
        <a:buClr>
          <a:schemeClr val="accent1"/>
        </a:buClr>
        <a:buSzPct val="92000"/>
        <a:buFontTx/>
        <a:buChar char="◼"/>
        <a:tabLst/>
        <a:defRPr b="0" baseline="0" cap="none" i="0" spc="0" strike="noStrike" sz="1700" u="none">
          <a:solidFill>
            <a:srgbClr val="404040"/>
          </a:solidFill>
          <a:uFillTx/>
          <a:latin typeface="+mn-lt"/>
          <a:ea typeface="+mn-ea"/>
          <a:cs typeface="+mn-cs"/>
          <a:sym typeface="Avenir Next LT Pro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solidFill>
            <a:schemeClr val="tx1"/>
          </a:solidFill>
          <a:uFillTx/>
          <a:latin typeface="+mn-lt"/>
          <a:ea typeface="+mn-ea"/>
          <a:cs typeface="+mn-cs"/>
          <a:sym typeface="Avenir Next LT Pro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solidFill>
            <a:schemeClr val="tx1"/>
          </a:solidFill>
          <a:uFillTx/>
          <a:latin typeface="+mn-lt"/>
          <a:ea typeface="+mn-ea"/>
          <a:cs typeface="+mn-cs"/>
          <a:sym typeface="Avenir Next LT Pro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solidFill>
            <a:schemeClr val="tx1"/>
          </a:solidFill>
          <a:uFillTx/>
          <a:latin typeface="+mn-lt"/>
          <a:ea typeface="+mn-ea"/>
          <a:cs typeface="+mn-cs"/>
          <a:sym typeface="Avenir Next LT Pro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solidFill>
            <a:schemeClr val="tx1"/>
          </a:solidFill>
          <a:uFillTx/>
          <a:latin typeface="+mn-lt"/>
          <a:ea typeface="+mn-ea"/>
          <a:cs typeface="+mn-cs"/>
          <a:sym typeface="Avenir Next LT Pro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solidFill>
            <a:schemeClr val="tx1"/>
          </a:solidFill>
          <a:uFillTx/>
          <a:latin typeface="+mn-lt"/>
          <a:ea typeface="+mn-ea"/>
          <a:cs typeface="+mn-cs"/>
          <a:sym typeface="Avenir Next LT Pro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solidFill>
            <a:schemeClr val="tx1"/>
          </a:solidFill>
          <a:uFillTx/>
          <a:latin typeface="+mn-lt"/>
          <a:ea typeface="+mn-ea"/>
          <a:cs typeface="+mn-cs"/>
          <a:sym typeface="Avenir Next LT Pro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solidFill>
            <a:schemeClr val="tx1"/>
          </a:solidFill>
          <a:uFillTx/>
          <a:latin typeface="+mn-lt"/>
          <a:ea typeface="+mn-ea"/>
          <a:cs typeface="+mn-cs"/>
          <a:sym typeface="Avenir Next LT Pro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solidFill>
            <a:schemeClr val="tx1"/>
          </a:solidFill>
          <a:uFillTx/>
          <a:latin typeface="+mn-lt"/>
          <a:ea typeface="+mn-ea"/>
          <a:cs typeface="+mn-cs"/>
          <a:sym typeface="Avenir Next LT Pro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solidFill>
            <a:schemeClr val="tx1"/>
          </a:solidFill>
          <a:uFillTx/>
          <a:latin typeface="+mn-lt"/>
          <a:ea typeface="+mn-ea"/>
          <a:cs typeface="+mn-cs"/>
          <a:sym typeface="Avenir Next LT Pr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image" Target="../media/image20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1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0" t="0" r="0" b="15730"/>
          <a:stretch>
            <a:fillRect/>
          </a:stretch>
        </p:blipFill>
        <p:spPr>
          <a:xfrm>
            <a:off x="19" y="9"/>
            <a:ext cx="12191981" cy="6857991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Rectangle 10"/>
          <p:cNvSpPr/>
          <p:nvPr/>
        </p:nvSpPr>
        <p:spPr>
          <a:xfrm>
            <a:off x="447234" y="448055"/>
            <a:ext cx="11301984" cy="9499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3" name="Rectangle 12"/>
          <p:cNvSpPr/>
          <p:nvPr/>
        </p:nvSpPr>
        <p:spPr>
          <a:xfrm>
            <a:off x="447233" y="593270"/>
            <a:ext cx="11303628" cy="2059002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4" name="Titel 1"/>
          <p:cNvSpPr txBox="1"/>
          <p:nvPr>
            <p:ph type="title"/>
          </p:nvPr>
        </p:nvSpPr>
        <p:spPr>
          <a:xfrm>
            <a:off x="609599" y="803683"/>
            <a:ext cx="10965141" cy="1093315"/>
          </a:xfrm>
          <a:prstGeom prst="rect">
            <a:avLst/>
          </a:prstGeom>
        </p:spPr>
        <p:txBody>
          <a:bodyPr/>
          <a:lstStyle/>
          <a:p>
            <a:pPr>
              <a:defRPr sz="4000"/>
            </a:pPr>
            <a:r>
              <a:t>Our </a:t>
            </a:r>
            <a:r>
              <a:t>Journey</a:t>
            </a:r>
            <a:r>
              <a:t> to Madeira</a:t>
            </a:r>
          </a:p>
        </p:txBody>
      </p:sp>
      <p:sp>
        <p:nvSpPr>
          <p:cNvPr id="115" name="Untertitel 2"/>
          <p:cNvSpPr txBox="1"/>
          <p:nvPr>
            <p:ph type="body" sz="quarter" idx="1"/>
          </p:nvPr>
        </p:nvSpPr>
        <p:spPr>
          <a:xfrm>
            <a:off x="609597" y="1985678"/>
            <a:ext cx="10965144" cy="484823"/>
          </a:xfrm>
          <a:prstGeom prst="rect">
            <a:avLst/>
          </a:prstGeom>
        </p:spPr>
        <p:txBody>
          <a:bodyPr/>
          <a:lstStyle/>
          <a:p>
            <a:pPr/>
            <a:r>
              <a:t>Helena Bosch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platzhalter 3"/>
          <p:cNvSpPr txBox="1"/>
          <p:nvPr>
            <p:ph type="body" sz="quarter" idx="1"/>
          </p:nvPr>
        </p:nvSpPr>
        <p:spPr>
          <a:xfrm>
            <a:off x="767857" y="2836653"/>
            <a:ext cx="3031852" cy="3001393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Font typeface="Wingdings 2"/>
              <a:buNone/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We flew from Stuttgart to Lissabon in Portugal and then from Lissabon to Funchal, Madeira, also Portugal.</a:t>
            </a:r>
          </a:p>
        </p:txBody>
      </p:sp>
      <p:pic>
        <p:nvPicPr>
          <p:cNvPr id="118" name="Inhaltsplatzhalter 4" descr="Inhaltsplatzhalt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67111" y="930905"/>
            <a:ext cx="6203367" cy="4907142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Gerade Verbindung mit Pfeil 12"/>
          <p:cNvSpPr/>
          <p:nvPr/>
        </p:nvSpPr>
        <p:spPr>
          <a:xfrm flipH="1">
            <a:off x="6570133" y="1682043"/>
            <a:ext cx="3544712" cy="2655308"/>
          </a:xfrm>
          <a:prstGeom prst="line">
            <a:avLst/>
          </a:prstGeom>
          <a:ln w="19050" cap="rnd">
            <a:solidFill>
              <a:srgbClr val="FF0000"/>
            </a:solidFill>
            <a:prstDash val="dash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20" name="Gerade Verbindung mit Pfeil 14"/>
          <p:cNvSpPr/>
          <p:nvPr/>
        </p:nvSpPr>
        <p:spPr>
          <a:xfrm flipH="1">
            <a:off x="5113866" y="4337350"/>
            <a:ext cx="1456267" cy="1419984"/>
          </a:xfrm>
          <a:prstGeom prst="line">
            <a:avLst/>
          </a:prstGeom>
          <a:ln w="19050" cap="rnd">
            <a:solidFill>
              <a:srgbClr val="FF0000"/>
            </a:solidFill>
            <a:prstDash val="dash"/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121" name="Grafik 18" descr="Grafik 1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1271198">
            <a:off x="7947051" y="2887952"/>
            <a:ext cx="243490" cy="2434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Grafik 19" descr="Grafik 1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0800000">
            <a:off x="5501120" y="4925595"/>
            <a:ext cx="243490" cy="243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el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Levadas</a:t>
            </a:r>
          </a:p>
        </p:txBody>
      </p:sp>
      <p:pic>
        <p:nvPicPr>
          <p:cNvPr id="125" name="Inhaltsplatzhalter 5" descr="Inhaltsplatzhalter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32770" y="933450"/>
            <a:ext cx="4001859" cy="3001393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Textplatzhalter 3"/>
          <p:cNvSpPr txBox="1"/>
          <p:nvPr>
            <p:ph type="body" sz="quarter" idx="1"/>
          </p:nvPr>
        </p:nvSpPr>
        <p:spPr>
          <a:xfrm>
            <a:off x="767857" y="2836653"/>
            <a:ext cx="3031852" cy="3001393"/>
          </a:xfrm>
          <a:prstGeom prst="rect">
            <a:avLst/>
          </a:prstGeom>
        </p:spPr>
        <p:txBody>
          <a:bodyPr anchor="t"/>
          <a:lstStyle/>
          <a:p>
            <a:pPr marL="0" indent="0">
              <a:buSzTx/>
              <a:buFont typeface="Wingdings 2"/>
              <a:buNone/>
              <a:defRPr sz="1600">
                <a:solidFill>
                  <a:srgbClr val="FFFFFF"/>
                </a:solidFill>
              </a:defRPr>
            </a:pPr>
            <a:r>
              <a:t>In Madeira, there are many little canals. You can walk beside them. All the plants are green there and it‘s never too hot. I took a lot of photos of my little sister.</a:t>
            </a:r>
          </a:p>
          <a:p>
            <a:pPr marL="0" indent="0">
              <a:buSzTx/>
              <a:buFont typeface="Wingdings 2"/>
              <a:buNone/>
              <a:defRPr sz="1600">
                <a:solidFill>
                  <a:srgbClr val="FFFFFF"/>
                </a:solidFill>
              </a:defRPr>
            </a:pPr>
            <a:r>
              <a:t> You can see amazing waterfalls like the one </a:t>
            </a:r>
            <a:r>
              <a:t>on the picture on the right.</a:t>
            </a:r>
          </a:p>
        </p:txBody>
      </p:sp>
      <p:pic>
        <p:nvPicPr>
          <p:cNvPr id="127" name="Grafik 7" descr="Grafik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32770" y="4083756"/>
            <a:ext cx="3326459" cy="2494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Grafik 9" descr="Grafik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22302" y="4083756"/>
            <a:ext cx="3326459" cy="24948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Grafik 12" descr="Grafik 1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6200000">
            <a:off x="8822542" y="1308623"/>
            <a:ext cx="3001394" cy="22510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el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view</a:t>
            </a:r>
          </a:p>
        </p:txBody>
      </p:sp>
      <p:pic>
        <p:nvPicPr>
          <p:cNvPr id="132" name="Inhaltsplatzhalter 5" descr="Inhaltsplatzhalter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0088" y="933449"/>
            <a:ext cx="7064024" cy="5298017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extplatzhalter 3"/>
          <p:cNvSpPr txBox="1"/>
          <p:nvPr>
            <p:ph type="body" sz="quarter" idx="1"/>
          </p:nvPr>
        </p:nvSpPr>
        <p:spPr>
          <a:xfrm>
            <a:off x="767857" y="2836653"/>
            <a:ext cx="3031852" cy="3001393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Font typeface="Wingdings 2"/>
              <a:buNone/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On many walks you have exciting views. </a:t>
            </a:r>
          </a:p>
        </p:txBody>
      </p:sp>
      <p:pic>
        <p:nvPicPr>
          <p:cNvPr id="134" name="Grafik 7" descr="Grafik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7888" y="3838221"/>
            <a:ext cx="3031853" cy="22738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el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tunnels</a:t>
            </a:r>
          </a:p>
        </p:txBody>
      </p:sp>
      <p:pic>
        <p:nvPicPr>
          <p:cNvPr id="137" name="Inhaltsplatzhalter 5" descr="Inhaltsplatzhalter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3170" y="933450"/>
            <a:ext cx="6539463" cy="4904597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extplatzhalter 3"/>
          <p:cNvSpPr txBox="1"/>
          <p:nvPr>
            <p:ph type="body" sz="quarter" idx="1"/>
          </p:nvPr>
        </p:nvSpPr>
        <p:spPr>
          <a:xfrm>
            <a:off x="767857" y="2836653"/>
            <a:ext cx="3031852" cy="3001393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Font typeface="Wingdings 2"/>
              <a:buNone/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The canals sometimes go through tunnels. One of them was about 1000 meters long!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el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Many animals</a:t>
            </a:r>
          </a:p>
        </p:txBody>
      </p:sp>
      <p:pic>
        <p:nvPicPr>
          <p:cNvPr id="141" name="Inhaltsplatzhalter 5" descr="Inhaltsplatzhalter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63861" y="4619573"/>
            <a:ext cx="2390022" cy="1792517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Textplatzhalter 3"/>
          <p:cNvSpPr txBox="1"/>
          <p:nvPr>
            <p:ph type="body" sz="quarter" idx="1"/>
          </p:nvPr>
        </p:nvSpPr>
        <p:spPr>
          <a:xfrm>
            <a:off x="767857" y="2836653"/>
            <a:ext cx="3031852" cy="3001393"/>
          </a:xfrm>
          <a:prstGeom prst="rect">
            <a:avLst/>
          </a:prstGeom>
        </p:spPr>
        <p:txBody>
          <a:bodyPr anchor="t"/>
          <a:lstStyle/>
          <a:p>
            <a:pPr marL="0" indent="0">
              <a:buSzTx/>
              <a:buFont typeface="Wingdings 2"/>
              <a:buNone/>
              <a:defRPr sz="1600">
                <a:solidFill>
                  <a:srgbClr val="FFFFFF"/>
                </a:solidFill>
              </a:defRPr>
            </a:pPr>
            <a:r>
              <a:t>Because of the wet weather and the few cats there are many lizards. They are living between stones in small walls.</a:t>
            </a:r>
          </a:p>
          <a:p>
            <a:pPr marL="0" indent="0">
              <a:buSzTx/>
              <a:buFont typeface="Wingdings 2"/>
              <a:buNone/>
              <a:defRPr sz="1600">
                <a:solidFill>
                  <a:srgbClr val="FFFFFF"/>
                </a:solidFill>
              </a:defRPr>
            </a:pPr>
            <a:r>
              <a:t>There were many frogs too.</a:t>
            </a:r>
          </a:p>
          <a:p>
            <a:pPr marL="0" indent="0">
              <a:buSzTx/>
              <a:buFont typeface="Wingdings 2"/>
              <a:buNone/>
              <a:defRPr sz="1600">
                <a:solidFill>
                  <a:srgbClr val="FFFFFF"/>
                </a:solidFill>
              </a:defRPr>
            </a:pPr>
            <a:r>
              <a:t>On one walk we saw little chickens.</a:t>
            </a:r>
          </a:p>
        </p:txBody>
      </p:sp>
      <p:pic>
        <p:nvPicPr>
          <p:cNvPr id="143" name="Grafik 7" descr="Grafik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63861" y="933450"/>
            <a:ext cx="4678539" cy="35089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Grafik 12" descr="Grafik 1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20089" y="4619573"/>
            <a:ext cx="2390022" cy="17925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Grafik 14" descr="Grafik 1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200444" y="933450"/>
            <a:ext cx="2814697" cy="2111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Grafik 16" descr="Grafik 1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476316" y="3196077"/>
            <a:ext cx="2511898" cy="18839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el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Flowers</a:t>
            </a:r>
          </a:p>
        </p:txBody>
      </p:sp>
      <p:pic>
        <p:nvPicPr>
          <p:cNvPr id="149" name="Inhaltsplatzhalter 5" descr="Inhaltsplatzhalter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4105400" y="1545863"/>
            <a:ext cx="4899306" cy="3674479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Textplatzhalter 3"/>
          <p:cNvSpPr txBox="1"/>
          <p:nvPr>
            <p:ph type="body" sz="quarter" idx="1"/>
          </p:nvPr>
        </p:nvSpPr>
        <p:spPr>
          <a:xfrm>
            <a:off x="767857" y="2836653"/>
            <a:ext cx="3031852" cy="3001393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Font typeface="Wingdings 2"/>
              <a:buNone/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In our hotel there were a lot of beautiful flowers I can‘t name.</a:t>
            </a:r>
          </a:p>
        </p:txBody>
      </p:sp>
      <p:pic>
        <p:nvPicPr>
          <p:cNvPr id="151" name="Grafik 7" descr="Grafik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8215755" y="1378392"/>
            <a:ext cx="3559529" cy="2669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Grafik 9" descr="Grafik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6200000">
            <a:off x="2396457" y="967966"/>
            <a:ext cx="1722418" cy="1291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Grafik 11" descr="Grafik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60696" y="4734574"/>
            <a:ext cx="2887837" cy="19206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el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had a  wonderful time</a:t>
            </a:r>
          </a:p>
        </p:txBody>
      </p:sp>
      <p:pic>
        <p:nvPicPr>
          <p:cNvPr id="156" name="Inhaltsplatzhalter 5" descr="Inhaltsplatzhalter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43477" y="667189"/>
            <a:ext cx="3032649" cy="2274487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extplatzhalter 3"/>
          <p:cNvSpPr txBox="1"/>
          <p:nvPr>
            <p:ph type="body" sz="quarter" idx="1"/>
          </p:nvPr>
        </p:nvSpPr>
        <p:spPr>
          <a:xfrm>
            <a:off x="767857" y="2836653"/>
            <a:ext cx="3031852" cy="3001393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Font typeface="Wingdings 2"/>
              <a:buNone/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There are not so many pictures of me because I was the one who took most of the photos -  but I hope that doesn‘t matter. I am the one who wears a green or yellow jacket.</a:t>
            </a:r>
          </a:p>
        </p:txBody>
      </p:sp>
      <p:pic>
        <p:nvPicPr>
          <p:cNvPr id="158" name="Inhaltsplatzhalter 8" descr="Inhaltsplatzhalter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849966" y="1662261"/>
            <a:ext cx="5941996" cy="39518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Grafik 13" descr="Grafik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6200000">
            <a:off x="3688898" y="3641635"/>
            <a:ext cx="3311641" cy="22024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rafik 11" descr="Grafik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9155" y="765162"/>
            <a:ext cx="8791745" cy="58471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ividendVTI">
  <a:themeElements>
    <a:clrScheme name="DividendVTI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A34DC3"/>
      </a:accent1>
      <a:accent2>
        <a:srgbClr val="7555BC"/>
      </a:accent2>
      <a:accent3>
        <a:srgbClr val="525EC5"/>
      </a:accent3>
      <a:accent4>
        <a:srgbClr val="3B79B1"/>
      </a:accent4>
      <a:accent5>
        <a:srgbClr val="48B1B8"/>
      </a:accent5>
      <a:accent6>
        <a:srgbClr val="3BB187"/>
      </a:accent6>
      <a:hlink>
        <a:srgbClr val="0000FF"/>
      </a:hlink>
      <a:folHlink>
        <a:srgbClr val="FF00FF"/>
      </a:folHlink>
    </a:clrScheme>
    <a:fontScheme name="DividendVTI">
      <a:majorFont>
        <a:latin typeface="Helvetica"/>
        <a:ea typeface="Helvetica"/>
        <a:cs typeface="Helvetica"/>
      </a:majorFont>
      <a:minorFont>
        <a:latin typeface="Avenir Next LT Pro"/>
        <a:ea typeface="Avenir Next LT Pro"/>
        <a:cs typeface="Avenir Next LT Pro"/>
      </a:minorFont>
    </a:fontScheme>
    <a:fmtScheme name="DividendV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2225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Next LT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2225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Next LT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ividendVTI">
  <a:themeElements>
    <a:clrScheme name="DividendVT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34DC3"/>
      </a:accent1>
      <a:accent2>
        <a:srgbClr val="7555BC"/>
      </a:accent2>
      <a:accent3>
        <a:srgbClr val="525EC5"/>
      </a:accent3>
      <a:accent4>
        <a:srgbClr val="3B79B1"/>
      </a:accent4>
      <a:accent5>
        <a:srgbClr val="48B1B8"/>
      </a:accent5>
      <a:accent6>
        <a:srgbClr val="3BB187"/>
      </a:accent6>
      <a:hlink>
        <a:srgbClr val="0000FF"/>
      </a:hlink>
      <a:folHlink>
        <a:srgbClr val="FF00FF"/>
      </a:folHlink>
    </a:clrScheme>
    <a:fontScheme name="DividendVTI">
      <a:majorFont>
        <a:latin typeface="Helvetica"/>
        <a:ea typeface="Helvetica"/>
        <a:cs typeface="Helvetica"/>
      </a:majorFont>
      <a:minorFont>
        <a:latin typeface="Avenir Next LT Pro"/>
        <a:ea typeface="Avenir Next LT Pro"/>
        <a:cs typeface="Avenir Next LT Pro"/>
      </a:minorFont>
    </a:fontScheme>
    <a:fmtScheme name="DividendV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2225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Next LT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2225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Next LT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